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 snapToGrid="0">
      <p:cViewPr varScale="1">
        <p:scale>
          <a:sx n="89" d="100"/>
          <a:sy n="89" d="100"/>
        </p:scale>
        <p:origin x="221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t Nguyen" userId="8e402dd5e5adfd17" providerId="LiveId" clId="{897B1E96-9C26-4E03-9292-4542C1E391D8}"/>
    <pc:docChg chg="undo custSel modSld">
      <pc:chgData name="Vincent Nguyen" userId="8e402dd5e5adfd17" providerId="LiveId" clId="{897B1E96-9C26-4E03-9292-4542C1E391D8}" dt="2018-12-06T14:42:51.606" v="95"/>
      <pc:docMkLst>
        <pc:docMk/>
      </pc:docMkLst>
      <pc:sldChg chg="modSp modTransition">
        <pc:chgData name="Vincent Nguyen" userId="8e402dd5e5adfd17" providerId="LiveId" clId="{897B1E96-9C26-4E03-9292-4542C1E391D8}" dt="2018-12-06T14:37:44.247" v="60"/>
        <pc:sldMkLst>
          <pc:docMk/>
          <pc:sldMk cId="329957101" sldId="256"/>
        </pc:sldMkLst>
        <pc:spChg chg="mod">
          <ac:chgData name="Vincent Nguyen" userId="8e402dd5e5adfd17" providerId="LiveId" clId="{897B1E96-9C26-4E03-9292-4542C1E391D8}" dt="2018-12-06T00:50:45.170" v="14" actId="313"/>
          <ac:spMkLst>
            <pc:docMk/>
            <pc:sldMk cId="329957101" sldId="256"/>
            <ac:spMk id="6" creationId="{1DFB0123-ED49-41AE-8262-48B9B8A303BC}"/>
          </ac:spMkLst>
        </pc:spChg>
      </pc:sldChg>
      <pc:sldChg chg="modSp modTransition">
        <pc:chgData name="Vincent Nguyen" userId="8e402dd5e5adfd17" providerId="LiveId" clId="{897B1E96-9C26-4E03-9292-4542C1E391D8}" dt="2018-12-06T14:42:51.606" v="95"/>
        <pc:sldMkLst>
          <pc:docMk/>
          <pc:sldMk cId="310188777" sldId="257"/>
        </pc:sldMkLst>
        <pc:spChg chg="mod">
          <ac:chgData name="Vincent Nguyen" userId="8e402dd5e5adfd17" providerId="LiveId" clId="{897B1E96-9C26-4E03-9292-4542C1E391D8}" dt="2018-12-06T14:41:46.649" v="84" actId="20577"/>
          <ac:spMkLst>
            <pc:docMk/>
            <pc:sldMk cId="310188777" sldId="257"/>
            <ac:spMk id="14" creationId="{4984915F-8405-4E1B-8595-DE8092DAD480}"/>
          </ac:spMkLst>
        </pc:spChg>
        <pc:spChg chg="mod">
          <ac:chgData name="Vincent Nguyen" userId="8e402dd5e5adfd17" providerId="LiveId" clId="{897B1E96-9C26-4E03-9292-4542C1E391D8}" dt="2018-12-06T14:42:26.378" v="91" actId="20577"/>
          <ac:spMkLst>
            <pc:docMk/>
            <pc:sldMk cId="310188777" sldId="257"/>
            <ac:spMk id="15" creationId="{D579BB80-128D-4A46-A56A-123BBBFE89B5}"/>
          </ac:spMkLst>
        </pc:spChg>
      </pc:sldChg>
      <pc:sldChg chg="modTransition">
        <pc:chgData name="Vincent Nguyen" userId="8e402dd5e5adfd17" providerId="LiveId" clId="{897B1E96-9C26-4E03-9292-4542C1E391D8}" dt="2018-12-06T14:37:33.916" v="55"/>
        <pc:sldMkLst>
          <pc:docMk/>
          <pc:sldMk cId="2611496670" sldId="258"/>
        </pc:sldMkLst>
      </pc:sldChg>
      <pc:sldChg chg="addSp delSp modSp modTransition">
        <pc:chgData name="Vincent Nguyen" userId="8e402dd5e5adfd17" providerId="LiveId" clId="{897B1E96-9C26-4E03-9292-4542C1E391D8}" dt="2018-12-06T14:37:39.299" v="57"/>
        <pc:sldMkLst>
          <pc:docMk/>
          <pc:sldMk cId="4084698038" sldId="259"/>
        </pc:sldMkLst>
        <pc:picChg chg="add del mod">
          <ac:chgData name="Vincent Nguyen" userId="8e402dd5e5adfd17" providerId="LiveId" clId="{897B1E96-9C26-4E03-9292-4542C1E391D8}" dt="2018-12-06T00:48:59.343" v="12" actId="478"/>
          <ac:picMkLst>
            <pc:docMk/>
            <pc:sldMk cId="4084698038" sldId="259"/>
            <ac:picMk id="8" creationId="{D0491289-9DD6-4DAC-817C-9813266CEC0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2CF1A-D7C9-4AF3-B42D-64D6D93C7410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B8BC7-7D4D-4411-B41A-2888AF020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40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315A1-65C2-4491-A9B2-3CD215DAF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451B9-6561-44FF-95D3-2C0E9D1C5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E47EC-6C3A-40E9-83CD-0235A3224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8A87-B11C-4176-AB23-AF8614C6D73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7EFB9-65F4-4793-AA28-CCF2C6778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CB28C-E54A-4BF8-9C77-462C3405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2AF3-15EA-4C2F-8644-8C7895C07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1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0EA17-18DB-4C54-AFD9-D0F2BA53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A3AE9B-C893-4B7D-9A67-32BEB2E0A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152ED-0B71-44AF-AEF4-AF64D467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8A87-B11C-4176-AB23-AF8614C6D73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66BA7-D189-4D6E-AB21-4D55A56C1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BBFE-6EB2-4B82-B738-086FF771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2AF3-15EA-4C2F-8644-8C7895C07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1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D7FED0-19C2-45CA-B31D-75B09A903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7A4BA-4452-4081-BCCF-D1F8FAD01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DA064-03AE-4DA0-9EDF-BE9B94188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8A87-B11C-4176-AB23-AF8614C6D73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DF2CA-600C-4697-B8EA-345028F9B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8E4FF-8808-4302-A193-9B2734284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2AF3-15EA-4C2F-8644-8C7895C07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6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F93AA-815B-489A-B317-D402DEAB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85D99-8EFD-4864-9F9C-D7E58693E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36F0E-4C4A-4A03-9401-CC8C69F71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8A87-B11C-4176-AB23-AF8614C6D73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747C5-B4FF-4E7A-AB95-D9C9ABFA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B0ABC-BD66-4B60-960C-620F518D3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2AF3-15EA-4C2F-8644-8C7895C07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6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6CF1F-9E04-4CE4-9786-E0F356EB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F6A08-46BE-48E9-BE6B-188A2D2A0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6DD19-6532-46EC-AB53-56D9E75D8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8A87-B11C-4176-AB23-AF8614C6D73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91CEA-6696-418A-8D89-6C0D8B402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4163C-6665-4E8E-A301-ED1CC0E94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2AF3-15EA-4C2F-8644-8C7895C07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8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503E8-7557-44BA-880D-E326FC29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5BA8-2A78-4DF1-8EE4-9E010C540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4C4C4-2A3F-4705-A0F8-7B60AA1D2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29FB9-5D7B-480A-940F-923E83CBE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8A87-B11C-4176-AB23-AF8614C6D73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03603-2C1A-4BE8-856F-6C5FD293F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AC339-1F45-4D56-B25A-9288D77D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2AF3-15EA-4C2F-8644-8C7895C07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9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806B-778E-4E6C-AECD-0E49D6A2D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6C9AA-6B60-4234-B7AE-BC26B692B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64D68-CAB1-4736-A666-435BC904D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15C61F-B3BA-4734-B153-1AC1F702A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9A68C2-12A4-4B14-A233-FD1DD5421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1BF2C6-82A3-42C0-B5B5-32A9C606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8A87-B11C-4176-AB23-AF8614C6D73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2E2ABB-17B5-4149-9001-D806C8270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AC75FD-9A8E-43D5-BC9A-9D385A76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2AF3-15EA-4C2F-8644-8C7895C07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3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BE1EB-4DBF-4CC1-BAF6-6EF6C8F8C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5921A8-6E70-4826-AA3B-3238FC376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8A87-B11C-4176-AB23-AF8614C6D73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691873-F3F6-43FC-B143-B6F8CABB0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CE7620-2E49-433E-9282-BA53E5FB2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2AF3-15EA-4C2F-8644-8C7895C07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9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CAC9E3-CC87-476F-B80B-3C75D35B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8A87-B11C-4176-AB23-AF8614C6D73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92B06C-58E0-45EC-9682-3361EF42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70511-D301-4AD0-ADD0-9C5D3F7C9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2AF3-15EA-4C2F-8644-8C7895C07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8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3D27-9A37-402A-9F0F-88CCF789B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CD463-D63F-4A39-BD3D-B26C396B4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60F56-79DC-4CC3-916A-599CA5C1D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F8B9A-705B-4D0C-BE94-3003D9565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8A87-B11C-4176-AB23-AF8614C6D73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40914-1BAA-423C-A25E-6C1E6CDCE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C3B46-876C-46DA-B9FE-C62F7093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2AF3-15EA-4C2F-8644-8C7895C07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0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19AAB-6022-45C4-97FC-561BEE0A8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32E555-7DC9-43E7-BE8F-B40677510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6E90F-4D97-425B-BA00-8AF9D2C08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090D3-3E12-421A-9A66-60EF2772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8A87-B11C-4176-AB23-AF8614C6D73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664F4-A461-420B-A9AA-19E18682C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44021-DC44-48B2-A06C-9AC9E6F85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2AF3-15EA-4C2F-8644-8C7895C07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74FC95-AF9C-47EC-89A8-6D7C7407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91477-EE61-40B7-AFD8-9F218C9DE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F1F59-FD29-4C50-B55A-FC355B498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18A87-B11C-4176-AB23-AF8614C6D73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83857-58D8-4825-9059-5E8AA13D3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5A5E3-F3E7-4C86-B426-DD5C6CE23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22AF3-15EA-4C2F-8644-8C7895C07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8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02DE-7442-424C-AD99-B2D235E00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316167-75BD-46F8-8D50-53FCE4F457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0F9DC5-5F1A-42B8-B78D-839844859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3736" y="-79640"/>
            <a:ext cx="14691473" cy="6937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FB0123-ED49-41AE-8262-48B9B8A303BC}"/>
              </a:ext>
            </a:extLst>
          </p:cNvPr>
          <p:cNvSpPr txBox="1"/>
          <p:nvPr/>
        </p:nvSpPr>
        <p:spPr>
          <a:xfrm>
            <a:off x="5430796" y="1122363"/>
            <a:ext cx="4992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highlight>
                  <a:srgbClr val="000000"/>
                </a:highlight>
              </a:rPr>
              <a:t>The World’s </a:t>
            </a:r>
            <a:r>
              <a:rPr lang="en-US" sz="4400" dirty="0">
                <a:solidFill>
                  <a:schemeClr val="bg1"/>
                </a:solidFill>
                <a:highlight>
                  <a:srgbClr val="000000"/>
                </a:highlight>
              </a:rPr>
              <a:t>Most Invasive Species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B96176-6E51-42EF-B5B1-CB9A6F9A9051}"/>
              </a:ext>
            </a:extLst>
          </p:cNvPr>
          <p:cNvSpPr txBox="1"/>
          <p:nvPr/>
        </p:nvSpPr>
        <p:spPr>
          <a:xfrm>
            <a:off x="5702532" y="3648343"/>
            <a:ext cx="44486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highlight>
                  <a:srgbClr val="000000"/>
                </a:highlight>
                <a:latin typeface="Chiller" panose="04020404031007020602" pitchFamily="82" charset="0"/>
              </a:rPr>
              <a:t>.</a:t>
            </a:r>
            <a:r>
              <a:rPr lang="en-US" sz="8000" b="1" dirty="0">
                <a:solidFill>
                  <a:srgbClr val="C00000"/>
                </a:solidFill>
                <a:highlight>
                  <a:srgbClr val="000000"/>
                </a:highlight>
                <a:latin typeface="Chiller" panose="04020404031007020602" pitchFamily="82" charset="0"/>
              </a:rPr>
              <a:t>KNOTWEED</a:t>
            </a:r>
            <a:r>
              <a:rPr lang="en-US" sz="8000" b="1" dirty="0">
                <a:highlight>
                  <a:srgbClr val="000000"/>
                </a:highlight>
                <a:latin typeface="Chiller" panose="04020404031007020602" pitchFamily="82" charset="0"/>
              </a:rPr>
              <a:t>.</a:t>
            </a:r>
            <a:endParaRPr lang="en-US" sz="8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AE0764-E535-40E6-AB67-83B24D407EB7}"/>
              </a:ext>
            </a:extLst>
          </p:cNvPr>
          <p:cNvSpPr txBox="1"/>
          <p:nvPr/>
        </p:nvSpPr>
        <p:spPr>
          <a:xfrm>
            <a:off x="5805125" y="2379198"/>
            <a:ext cx="424346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highlight>
                  <a:srgbClr val="000000"/>
                </a:highlight>
                <a:latin typeface="Chiller" panose="04020404031007020602" pitchFamily="82" charset="0"/>
              </a:rPr>
              <a:t>.</a:t>
            </a:r>
            <a:r>
              <a:rPr lang="en-US" sz="8000" b="1" dirty="0">
                <a:solidFill>
                  <a:srgbClr val="C00000"/>
                </a:solidFill>
                <a:highlight>
                  <a:srgbClr val="000000"/>
                </a:highlight>
                <a:latin typeface="Chiller" panose="04020404031007020602" pitchFamily="82" charset="0"/>
              </a:rPr>
              <a:t>JAPANESE</a:t>
            </a:r>
            <a:r>
              <a:rPr lang="en-US" sz="8000" b="1" dirty="0">
                <a:highlight>
                  <a:srgbClr val="000000"/>
                </a:highlight>
                <a:latin typeface="Chiller" panose="04020404031007020602" pitchFamily="82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033250-6CB6-49D3-A4F5-581C8ACA3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1747" y="-3832411"/>
            <a:ext cx="6857999" cy="1452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9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44AAE7-8C70-437F-8073-219EEB3B1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09750" y="3536949"/>
            <a:ext cx="6858000" cy="3238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033B8B-43B7-430E-BA92-B7F3FC63B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354" y="1727199"/>
            <a:ext cx="3241477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61F461-9B81-4789-B8D3-AB3F9290F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520" y="1727199"/>
            <a:ext cx="3362325" cy="6858000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A35D966E-892B-4BAF-AD75-41FCA395D5CA}"/>
              </a:ext>
            </a:extLst>
          </p:cNvPr>
          <p:cNvSpPr/>
          <p:nvPr/>
        </p:nvSpPr>
        <p:spPr>
          <a:xfrm>
            <a:off x="3237011" y="3933795"/>
            <a:ext cx="1248833" cy="6180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485FEDE-6C3D-49B4-9063-7D894605D1D6}"/>
              </a:ext>
            </a:extLst>
          </p:cNvPr>
          <p:cNvSpPr/>
          <p:nvPr/>
        </p:nvSpPr>
        <p:spPr>
          <a:xfrm>
            <a:off x="7725831" y="3933795"/>
            <a:ext cx="1224689" cy="6180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693513-6B03-43D9-9007-1D603F8A42DE}"/>
              </a:ext>
            </a:extLst>
          </p:cNvPr>
          <p:cNvSpPr txBox="1"/>
          <p:nvPr/>
        </p:nvSpPr>
        <p:spPr>
          <a:xfrm>
            <a:off x="1" y="0"/>
            <a:ext cx="3238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WEEK ZERO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84915F-8405-4E1B-8595-DE8092DAD480}"/>
              </a:ext>
            </a:extLst>
          </p:cNvPr>
          <p:cNvSpPr txBox="1"/>
          <p:nvPr/>
        </p:nvSpPr>
        <p:spPr>
          <a:xfrm>
            <a:off x="4487331" y="0"/>
            <a:ext cx="3238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WEEK THREE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79BB80-128D-4A46-A56A-123BBBFE89B5}"/>
              </a:ext>
            </a:extLst>
          </p:cNvPr>
          <p:cNvSpPr txBox="1"/>
          <p:nvPr/>
        </p:nvSpPr>
        <p:spPr>
          <a:xfrm>
            <a:off x="8974661" y="0"/>
            <a:ext cx="3238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</a:rPr>
              <a:t>WEEK FOUR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8D313A-1995-46BC-A183-4FBFBE5A1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0824" y="0"/>
            <a:ext cx="1452282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942085-D9ED-4277-9AFA-B288929EACD2}"/>
              </a:ext>
            </a:extLst>
          </p:cNvPr>
          <p:cNvSpPr txBox="1"/>
          <p:nvPr/>
        </p:nvSpPr>
        <p:spPr>
          <a:xfrm>
            <a:off x="609600" y="453495"/>
            <a:ext cx="9152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Brought to you in thanks to our sponsor Lake Champlain Basin Program </a:t>
            </a:r>
          </a:p>
        </p:txBody>
      </p:sp>
    </p:spTree>
    <p:extLst>
      <p:ext uri="{BB962C8B-B14F-4D97-AF65-F5344CB8AC3E}">
        <p14:creationId xmlns:p14="http://schemas.microsoft.com/office/powerpoint/2010/main" val="4084698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29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Chiller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M. Nguyen</dc:creator>
  <cp:lastModifiedBy>Vincent M. Nguyen</cp:lastModifiedBy>
  <cp:revision>4</cp:revision>
  <dcterms:created xsi:type="dcterms:W3CDTF">2018-12-06T00:05:11Z</dcterms:created>
  <dcterms:modified xsi:type="dcterms:W3CDTF">2018-12-06T14:42:55Z</dcterms:modified>
</cp:coreProperties>
</file>